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7E39"/>
    <a:srgbClr val="DBFFC9"/>
    <a:srgbClr val="BCFF9B"/>
    <a:srgbClr val="99FF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4554-6004-40FB-ACD2-BE5D572DB91A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EAB-F27B-40BB-ABA4-A4BF9D97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43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4554-6004-40FB-ACD2-BE5D572DB91A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EAB-F27B-40BB-ABA4-A4BF9D97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85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4554-6004-40FB-ACD2-BE5D572DB91A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EAB-F27B-40BB-ABA4-A4BF9D97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74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4554-6004-40FB-ACD2-BE5D572DB91A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EAB-F27B-40BB-ABA4-A4BF9D97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13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4554-6004-40FB-ACD2-BE5D572DB91A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EAB-F27B-40BB-ABA4-A4BF9D97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03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4554-6004-40FB-ACD2-BE5D572DB91A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EAB-F27B-40BB-ABA4-A4BF9D97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85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4554-6004-40FB-ACD2-BE5D572DB91A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EAB-F27B-40BB-ABA4-A4BF9D97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40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4554-6004-40FB-ACD2-BE5D572DB91A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EAB-F27B-40BB-ABA4-A4BF9D97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9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4554-6004-40FB-ACD2-BE5D572DB91A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EAB-F27B-40BB-ABA4-A4BF9D97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38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4554-6004-40FB-ACD2-BE5D572DB91A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EAB-F27B-40BB-ABA4-A4BF9D97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68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4554-6004-40FB-ACD2-BE5D572DB91A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EAB-F27B-40BB-ABA4-A4BF9D97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51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74554-6004-40FB-ACD2-BE5D572DB91A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73EAB-F27B-40BB-ABA4-A4BF9D97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42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2613574" y="83712"/>
            <a:ext cx="6722772" cy="6690575"/>
            <a:chOff x="3244638" y="83712"/>
            <a:chExt cx="6722772" cy="6690575"/>
          </a:xfrm>
        </p:grpSpPr>
        <p:sp>
          <p:nvSpPr>
            <p:cNvPr id="16" name="Oval 15"/>
            <p:cNvSpPr/>
            <p:nvPr/>
          </p:nvSpPr>
          <p:spPr>
            <a:xfrm>
              <a:off x="3244638" y="83712"/>
              <a:ext cx="6722772" cy="6690575"/>
            </a:xfrm>
            <a:prstGeom prst="ellipse">
              <a:avLst/>
            </a:prstGeom>
            <a:solidFill>
              <a:srgbClr val="DBFFC9"/>
            </a:solidFill>
            <a:ln w="762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3997" y="1073728"/>
              <a:ext cx="4571466" cy="5323352"/>
            </a:xfrm>
            <a:prstGeom prst="rect">
              <a:avLst/>
            </a:prstGeom>
            <a:effectLst>
              <a:softEdge rad="127000"/>
            </a:effectLst>
          </p:spPr>
        </p:pic>
        <p:grpSp>
          <p:nvGrpSpPr>
            <p:cNvPr id="22" name="Group 21"/>
            <p:cNvGrpSpPr/>
            <p:nvPr/>
          </p:nvGrpSpPr>
          <p:grpSpPr>
            <a:xfrm>
              <a:off x="6874632" y="2291823"/>
              <a:ext cx="2627290" cy="2615874"/>
              <a:chOff x="9771096" y="408952"/>
              <a:chExt cx="2627290" cy="2615874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9787939" y="408952"/>
                <a:ext cx="2575779" cy="261587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9771096" y="408952"/>
                <a:ext cx="2627290" cy="2614385"/>
                <a:chOff x="7611414" y="2665952"/>
                <a:chExt cx="3348508" cy="3322698"/>
              </a:xfrm>
            </p:grpSpPr>
            <p:pic>
              <p:nvPicPr>
                <p:cNvPr id="8" name="Picture 7"/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9360" t="34170" r="18356" b="8640"/>
                <a:stretch/>
              </p:blipFill>
              <p:spPr>
                <a:xfrm>
                  <a:off x="7624293" y="2691685"/>
                  <a:ext cx="3335629" cy="3284112"/>
                </a:xfrm>
                <a:prstGeom prst="ellipse">
                  <a:avLst/>
                </a:prstGeom>
              </p:spPr>
            </p:pic>
            <p:sp>
              <p:nvSpPr>
                <p:cNvPr id="9" name="Oval 8"/>
                <p:cNvSpPr/>
                <p:nvPr/>
              </p:nvSpPr>
              <p:spPr>
                <a:xfrm>
                  <a:off x="7611414" y="2665952"/>
                  <a:ext cx="3344651" cy="3322698"/>
                </a:xfrm>
                <a:prstGeom prst="ellipse">
                  <a:avLst/>
                </a:prstGeom>
                <a:noFill/>
                <a:ln w="762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9" name="Group 18"/>
            <p:cNvGrpSpPr/>
            <p:nvPr/>
          </p:nvGrpSpPr>
          <p:grpSpPr>
            <a:xfrm>
              <a:off x="3782200" y="2291823"/>
              <a:ext cx="2624264" cy="2594138"/>
              <a:chOff x="189503" y="1494426"/>
              <a:chExt cx="2624264" cy="2594138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250914" y="1494426"/>
                <a:ext cx="2501589" cy="258412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89503" y="1494426"/>
                <a:ext cx="2624264" cy="2594138"/>
                <a:chOff x="2472557" y="2356833"/>
                <a:chExt cx="3310058" cy="3335629"/>
              </a:xfrm>
            </p:grpSpPr>
            <p:pic>
              <p:nvPicPr>
                <p:cNvPr id="11" name="Picture 10"/>
                <p:cNvPicPr>
                  <a:picLocks noChangeAspect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034" t="10277" r="25678" b="4196"/>
                <a:stretch/>
              </p:blipFill>
              <p:spPr>
                <a:xfrm>
                  <a:off x="2550017" y="2552742"/>
                  <a:ext cx="3155324" cy="3139720"/>
                </a:xfrm>
                <a:prstGeom prst="ellipse">
                  <a:avLst/>
                </a:prstGeom>
              </p:spPr>
            </p:pic>
            <p:sp>
              <p:nvSpPr>
                <p:cNvPr id="14" name="Oval 13"/>
                <p:cNvSpPr/>
                <p:nvPr/>
              </p:nvSpPr>
              <p:spPr>
                <a:xfrm>
                  <a:off x="2472557" y="2356833"/>
                  <a:ext cx="3310058" cy="3322749"/>
                </a:xfrm>
                <a:prstGeom prst="ellipse">
                  <a:avLst/>
                </a:prstGeom>
                <a:noFill/>
                <a:ln w="762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23" name="Rectangle 22"/>
            <p:cNvSpPr/>
            <p:nvPr/>
          </p:nvSpPr>
          <p:spPr>
            <a:xfrm>
              <a:off x="5047007" y="767959"/>
              <a:ext cx="311803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5400" dirty="0">
                  <a:ln w="3175">
                    <a:noFill/>
                  </a:ln>
                  <a:solidFill>
                    <a:srgbClr val="008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Early Birds</a:t>
              </a:r>
              <a:endParaRPr lang="en-US" sz="5400" b="0" cap="none" spc="0" dirty="0">
                <a:ln w="3175"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47007" y="5398731"/>
              <a:ext cx="324640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5400" b="0" cap="none" spc="0" dirty="0">
                  <a:ln w="0">
                    <a:noFill/>
                  </a:ln>
                  <a:solidFill>
                    <a:srgbClr val="008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omic Sans MS" panose="030F0702030302020204" pitchFamily="66" charset="0"/>
                </a:rPr>
                <a:t>Night Owls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0303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Ellie Robinson</dc:creator>
  <cp:lastModifiedBy>Mrs K. Robinson</cp:lastModifiedBy>
  <cp:revision>10</cp:revision>
  <dcterms:created xsi:type="dcterms:W3CDTF">2019-01-16T17:04:24Z</dcterms:created>
  <dcterms:modified xsi:type="dcterms:W3CDTF">2019-02-25T19:13:03Z</dcterms:modified>
</cp:coreProperties>
</file>